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6"/>
  </p:notesMasterIdLst>
  <p:sldIdLst>
    <p:sldId id="256" r:id="rId2"/>
    <p:sldId id="270" r:id="rId3"/>
    <p:sldId id="257" r:id="rId4"/>
    <p:sldId id="271" r:id="rId5"/>
    <p:sldId id="272" r:id="rId6"/>
    <p:sldId id="275" r:id="rId7"/>
    <p:sldId id="280" r:id="rId8"/>
    <p:sldId id="276" r:id="rId9"/>
    <p:sldId id="284" r:id="rId10"/>
    <p:sldId id="258" r:id="rId11"/>
    <p:sldId id="281" r:id="rId12"/>
    <p:sldId id="282" r:id="rId13"/>
    <p:sldId id="283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RCA%20and%20Household%20paper\rca%20lis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RCA%20and%20Household%20paper\rca%20li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view3D>
      <c:rAngAx val="1"/>
    </c:view3D>
    <c:plotArea>
      <c:layout>
        <c:manualLayout>
          <c:layoutTarget val="inner"/>
          <c:xMode val="edge"/>
          <c:yMode val="edge"/>
          <c:x val="0.3918431574557853"/>
          <c:y val="3.9530800346306806E-3"/>
          <c:w val="0.5819661736208207"/>
          <c:h val="0.80307844020412322"/>
        </c:manualLayout>
      </c:layout>
      <c:bar3DChart>
        <c:barDir val="bar"/>
        <c:grouping val="clustered"/>
        <c:ser>
          <c:idx val="0"/>
          <c:order val="0"/>
          <c:cat>
            <c:strRef>
              <c:f>Sheet2!$C$3:$C$13</c:f>
              <c:strCache>
                <c:ptCount val="11"/>
                <c:pt idx="0">
                  <c:v>Growing of cereals and other crops n.e.c.</c:v>
                </c:pt>
                <c:pt idx="1">
                  <c:v>Growing of vegetables, horticultural specialties and nursery products</c:v>
                </c:pt>
                <c:pt idx="2">
                  <c:v>Growing of fruit, nuts, beverage and spice crops</c:v>
                </c:pt>
                <c:pt idx="3">
                  <c:v>Farming of cattle, sheep, goats, horses, asses, mules and hinnies; dairy farming</c:v>
                </c:pt>
                <c:pt idx="4">
                  <c:v>Other animal farming; production of animal products n.e.c.</c:v>
                </c:pt>
                <c:pt idx="5">
                  <c:v>Forestry, logging and related service activities</c:v>
                </c:pt>
                <c:pt idx="6">
                  <c:v>Fishing, aquaculture and service activities incidental to fishing</c:v>
                </c:pt>
                <c:pt idx="7">
                  <c:v>Quarrying of stone, sand and clay</c:v>
                </c:pt>
                <c:pt idx="8">
                  <c:v>Mining of chemical and fertilizer minerals</c:v>
                </c:pt>
                <c:pt idx="9">
                  <c:v>Extraction of salt</c:v>
                </c:pt>
                <c:pt idx="10">
                  <c:v>Other mining and quarrying n.e.c.</c:v>
                </c:pt>
              </c:strCache>
            </c:strRef>
          </c:cat>
          <c:val>
            <c:numRef>
              <c:f>Sheet2!$D$3:$D$13</c:f>
              <c:numCache>
                <c:formatCode>0.00</c:formatCode>
                <c:ptCount val="11"/>
                <c:pt idx="0">
                  <c:v>0.19307045484073057</c:v>
                </c:pt>
                <c:pt idx="1">
                  <c:v>1.1387767145594958</c:v>
                </c:pt>
                <c:pt idx="2">
                  <c:v>3.491338588693766</c:v>
                </c:pt>
                <c:pt idx="3">
                  <c:v>0</c:v>
                </c:pt>
                <c:pt idx="4">
                  <c:v>0.12559235869277421</c:v>
                </c:pt>
                <c:pt idx="5">
                  <c:v>5.7423441780124085</c:v>
                </c:pt>
                <c:pt idx="6" formatCode="0.0">
                  <c:v>5.3845955608320484</c:v>
                </c:pt>
                <c:pt idx="7" formatCode="0.0">
                  <c:v>13.3572036414431</c:v>
                </c:pt>
                <c:pt idx="8" formatCode="0.0">
                  <c:v>3.1072457696073297E-2</c:v>
                </c:pt>
                <c:pt idx="9" formatCode="0.0">
                  <c:v>4.5498647819531817</c:v>
                </c:pt>
                <c:pt idx="10" formatCode="0.0">
                  <c:v>1.8095279974461456</c:v>
                </c:pt>
              </c:numCache>
            </c:numRef>
          </c:val>
        </c:ser>
        <c:shape val="box"/>
        <c:axId val="67111552"/>
        <c:axId val="67126016"/>
        <c:axId val="0"/>
      </c:bar3DChart>
      <c:catAx>
        <c:axId val="67111552"/>
        <c:scaling>
          <c:orientation val="minMax"/>
        </c:scaling>
        <c:axPos val="l"/>
        <c:tickLblPos val="nextTo"/>
        <c:txPr>
          <a:bodyPr/>
          <a:lstStyle/>
          <a:p>
            <a:pPr>
              <a:defRPr sz="800" b="1"/>
            </a:pPr>
            <a:endParaRPr lang="en-US"/>
          </a:p>
        </c:txPr>
        <c:crossAx val="67126016"/>
        <c:crosses val="autoZero"/>
        <c:auto val="1"/>
        <c:lblAlgn val="ctr"/>
        <c:lblOffset val="100"/>
      </c:catAx>
      <c:valAx>
        <c:axId val="67126016"/>
        <c:scaling>
          <c:orientation val="minMax"/>
        </c:scaling>
        <c:axPos val="b"/>
        <c:majorGridlines/>
        <c:numFmt formatCode="0.00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6711155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view3D>
      <c:rAngAx val="1"/>
    </c:view3D>
    <c:plotArea>
      <c:layout/>
      <c:bar3DChart>
        <c:barDir val="bar"/>
        <c:grouping val="stacked"/>
        <c:ser>
          <c:idx val="0"/>
          <c:order val="0"/>
          <c:cat>
            <c:strRef>
              <c:f>Sheet3!$C$3:$C$16</c:f>
              <c:strCache>
                <c:ptCount val="14"/>
                <c:pt idx="0">
                  <c:v>Processing and preserving of fish and fish products</c:v>
                </c:pt>
                <c:pt idx="1">
                  <c:v>Manufacture of vegetable and animal oils and fats</c:v>
                </c:pt>
                <c:pt idx="2">
                  <c:v>Manufacture of grain mill products</c:v>
                </c:pt>
                <c:pt idx="3">
                  <c:v>Preparation and spinning of textile fibres; weaving of textiles</c:v>
                </c:pt>
                <c:pt idx="4">
                  <c:v>Manufacture of made-up textile articles, except apparel</c:v>
                </c:pt>
                <c:pt idx="5">
                  <c:v>Manufacture of carpets and rugs</c:v>
                </c:pt>
                <c:pt idx="6">
                  <c:v>Manufacture of wearing apparel, except fur apparel</c:v>
                </c:pt>
                <c:pt idx="7">
                  <c:v>Tanning and dressing of leather</c:v>
                </c:pt>
                <c:pt idx="8">
                  <c:v>Manufacture of wooden containers</c:v>
                </c:pt>
                <c:pt idx="9">
                  <c:v>Manufacture of coke oven products</c:v>
                </c:pt>
                <c:pt idx="10">
                  <c:v>Manufacture of refractory ceramic products</c:v>
                </c:pt>
                <c:pt idx="11">
                  <c:v>Cutting, shaping and finishing of stone</c:v>
                </c:pt>
                <c:pt idx="12">
                  <c:v>Manufacture of engines and turbines, except aircraft, vehicle and cycle engines</c:v>
                </c:pt>
                <c:pt idx="13">
                  <c:v>Manufacture of sports goods</c:v>
                </c:pt>
              </c:strCache>
            </c:strRef>
          </c:cat>
          <c:val>
            <c:numRef>
              <c:f>Sheet3!$D$3:$D$16</c:f>
              <c:numCache>
                <c:formatCode>0.0</c:formatCode>
                <c:ptCount val="14"/>
                <c:pt idx="0" formatCode="General">
                  <c:v>5.5573637183081592</c:v>
                </c:pt>
                <c:pt idx="1">
                  <c:v>4.1122417971127003</c:v>
                </c:pt>
                <c:pt idx="2">
                  <c:v>55.340539186692958</c:v>
                </c:pt>
                <c:pt idx="3">
                  <c:v>76.690982693217265</c:v>
                </c:pt>
                <c:pt idx="4">
                  <c:v>60.026305991225563</c:v>
                </c:pt>
                <c:pt idx="5">
                  <c:v>2.2497444024185804</c:v>
                </c:pt>
                <c:pt idx="6">
                  <c:v>3.8041621441840667</c:v>
                </c:pt>
                <c:pt idx="7">
                  <c:v>6.9909665763639746</c:v>
                </c:pt>
                <c:pt idx="8">
                  <c:v>1.0688911278546318</c:v>
                </c:pt>
                <c:pt idx="9">
                  <c:v>3.4638263725786094</c:v>
                </c:pt>
                <c:pt idx="10">
                  <c:v>1.1693289351700829</c:v>
                </c:pt>
                <c:pt idx="11">
                  <c:v>15.040907742073918</c:v>
                </c:pt>
                <c:pt idx="12">
                  <c:v>1.1682071508840741</c:v>
                </c:pt>
                <c:pt idx="13">
                  <c:v>3.5861831972910552</c:v>
                </c:pt>
              </c:numCache>
            </c:numRef>
          </c:val>
        </c:ser>
        <c:shape val="box"/>
        <c:axId val="67204992"/>
        <c:axId val="67206528"/>
        <c:axId val="0"/>
      </c:bar3DChart>
      <c:catAx>
        <c:axId val="67204992"/>
        <c:scaling>
          <c:orientation val="minMax"/>
        </c:scaling>
        <c:axPos val="l"/>
        <c:tickLblPos val="nextTo"/>
        <c:txPr>
          <a:bodyPr/>
          <a:lstStyle/>
          <a:p>
            <a:pPr>
              <a:defRPr sz="700" b="1"/>
            </a:pPr>
            <a:endParaRPr lang="en-US"/>
          </a:p>
        </c:txPr>
        <c:crossAx val="67206528"/>
        <c:crosses val="autoZero"/>
        <c:auto val="1"/>
        <c:lblAlgn val="ctr"/>
        <c:lblOffset val="100"/>
      </c:catAx>
      <c:valAx>
        <c:axId val="6720652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67204992"/>
        <c:crosses val="autoZero"/>
        <c:crossBetween val="between"/>
      </c:valAx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ED82B3-1D6C-42BF-B846-0EF047C89612}" type="doc">
      <dgm:prSet loTypeId="urn:microsoft.com/office/officeart/2005/8/layout/hierarchy1" loCatId="hierarchy" qsTypeId="urn:microsoft.com/office/officeart/2005/8/quickstyle/3d8" qsCatId="3D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1BE579EB-A6FC-4D93-9D4F-0F704656559C}">
      <dgm:prSet phldrT="[Text]" custT="1"/>
      <dgm:spPr>
        <a:xfrm>
          <a:off x="239464" y="1743000"/>
          <a:ext cx="2019597" cy="1009798"/>
        </a:xfrm>
      </dgm:spPr>
      <dgm:t>
        <a:bodyPr/>
        <a:lstStyle/>
        <a:p>
          <a:r>
            <a:rPr lang="en-US" sz="1600" b="1" smtClean="0">
              <a:latin typeface="Calibri"/>
              <a:ea typeface="+mn-ea"/>
              <a:cs typeface="+mn-cs"/>
            </a:rPr>
            <a:t>Agreements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635CE79C-9FC1-42D5-91DB-D724D8962651}" type="parTrans" cxnId="{EEC57B62-5C24-4C89-8B2D-6BDC6AD7D354}">
      <dgm:prSet/>
      <dgm:spPr/>
      <dgm:t>
        <a:bodyPr/>
        <a:lstStyle/>
        <a:p>
          <a:endParaRPr lang="en-US"/>
        </a:p>
      </dgm:t>
    </dgm:pt>
    <dgm:pt modelId="{1BA94FD6-5561-4FEE-9297-69C6D7CC0055}" type="sibTrans" cxnId="{EEC57B62-5C24-4C89-8B2D-6BDC6AD7D354}">
      <dgm:prSet/>
      <dgm:spPr/>
      <dgm:t>
        <a:bodyPr/>
        <a:lstStyle/>
        <a:p>
          <a:endParaRPr lang="en-US"/>
        </a:p>
      </dgm:t>
    </dgm:pt>
    <dgm:pt modelId="{9AAB4204-7341-44E7-8017-71581313871A}">
      <dgm:prSet phldrT="[Text]" custT="1"/>
      <dgm:spPr>
        <a:xfrm>
          <a:off x="5894337" y="1097"/>
          <a:ext cx="2019597" cy="1009798"/>
        </a:xfrm>
      </dgm:spPr>
      <dgm:t>
        <a:bodyPr/>
        <a:lstStyle/>
        <a:p>
          <a:r>
            <a:rPr lang="en-US" sz="1600" b="1" smtClean="0">
              <a:latin typeface="Calibri"/>
              <a:ea typeface="+mn-ea"/>
              <a:cs typeface="+mn-cs"/>
            </a:rPr>
            <a:t>PTA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2A544A87-9117-443D-80A7-4D91A0624E11}" type="parTrans" cxnId="{6EC75F84-24C2-45EA-AED2-66CAB20611C0}">
      <dgm:prSet/>
      <dgm:spPr>
        <a:xfrm rot="19457599">
          <a:off x="4992989" y="776099"/>
          <a:ext cx="994856" cy="40429"/>
        </a:xfrm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3E193CC9-3A87-442C-9E34-DF0AA9A3BC8C}" type="sibTrans" cxnId="{6EC75F84-24C2-45EA-AED2-66CAB20611C0}">
      <dgm:prSet/>
      <dgm:spPr/>
      <dgm:t>
        <a:bodyPr/>
        <a:lstStyle/>
        <a:p>
          <a:endParaRPr lang="en-US"/>
        </a:p>
      </dgm:t>
    </dgm:pt>
    <dgm:pt modelId="{8DDBB7D2-28EA-47D9-9313-738EFD8BB799}">
      <dgm:prSet phldrT="[Text]" custT="1"/>
      <dgm:spPr>
        <a:xfrm>
          <a:off x="5894337" y="2323634"/>
          <a:ext cx="2019597" cy="1009798"/>
        </a:xfrm>
      </dgm:spPr>
      <dgm:t>
        <a:bodyPr/>
        <a:lstStyle/>
        <a:p>
          <a:r>
            <a:rPr lang="en-US" sz="1600" b="1" smtClean="0">
              <a:latin typeface="Calibri"/>
              <a:ea typeface="+mn-ea"/>
              <a:cs typeface="+mn-cs"/>
            </a:rPr>
            <a:t>FTA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982F7C32-BB3D-4DFA-A3DA-871EC882C09D}" type="parTrans" cxnId="{71828699-2A01-4837-A722-21414893AF16}">
      <dgm:prSet/>
      <dgm:spPr>
        <a:xfrm rot="19457599">
          <a:off x="4992989" y="3098636"/>
          <a:ext cx="994856" cy="40429"/>
        </a:xfrm>
      </dgm:spPr>
      <dgm:t>
        <a:bodyPr/>
        <a:lstStyle/>
        <a:p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4A96A10-44F3-4883-923F-B16409B5EB57}" type="sibTrans" cxnId="{71828699-2A01-4837-A722-21414893AF16}">
      <dgm:prSet/>
      <dgm:spPr/>
      <dgm:t>
        <a:bodyPr/>
        <a:lstStyle/>
        <a:p>
          <a:endParaRPr lang="en-US"/>
        </a:p>
      </dgm:t>
    </dgm:pt>
    <dgm:pt modelId="{E9E0F069-30FC-4F6C-9805-F0DDD05B4B5B}">
      <dgm:prSet custT="1"/>
      <dgm:spPr/>
      <dgm:t>
        <a:bodyPr/>
        <a:lstStyle/>
        <a:p>
          <a:r>
            <a:rPr lang="en-US" sz="1600" b="1" smtClean="0"/>
            <a:t>CU</a:t>
          </a:r>
          <a:endParaRPr lang="en-US" sz="1600" b="1" dirty="0"/>
        </a:p>
      </dgm:t>
    </dgm:pt>
    <dgm:pt modelId="{779C5542-7CC1-428E-86DA-2DF18C1FFE00}" type="parTrans" cxnId="{9FDC7766-4E65-44D1-B77D-5E912C8CB732}">
      <dgm:prSet/>
      <dgm:spPr/>
      <dgm:t>
        <a:bodyPr/>
        <a:lstStyle/>
        <a:p>
          <a:endParaRPr lang="en-US"/>
        </a:p>
      </dgm:t>
    </dgm:pt>
    <dgm:pt modelId="{52B7A62D-533B-4518-808B-1FB26581B82D}" type="sibTrans" cxnId="{9FDC7766-4E65-44D1-B77D-5E912C8CB732}">
      <dgm:prSet/>
      <dgm:spPr/>
      <dgm:t>
        <a:bodyPr/>
        <a:lstStyle/>
        <a:p>
          <a:endParaRPr lang="en-US"/>
        </a:p>
      </dgm:t>
    </dgm:pt>
    <dgm:pt modelId="{94C17A0E-2C1F-45D1-A508-CF5C9C8FC79B}">
      <dgm:prSet custT="1"/>
      <dgm:spPr/>
      <dgm:t>
        <a:bodyPr/>
        <a:lstStyle/>
        <a:p>
          <a:r>
            <a:rPr lang="en-US" sz="1600" b="1" smtClean="0"/>
            <a:t>CM</a:t>
          </a:r>
          <a:endParaRPr lang="en-US" sz="1600" b="1" dirty="0"/>
        </a:p>
      </dgm:t>
    </dgm:pt>
    <dgm:pt modelId="{51DE2771-D20B-4A72-898D-2B58A59A1E0B}" type="parTrans" cxnId="{4A53B399-758D-49BB-A2D5-A4F001EB067F}">
      <dgm:prSet/>
      <dgm:spPr/>
      <dgm:t>
        <a:bodyPr/>
        <a:lstStyle/>
        <a:p>
          <a:endParaRPr lang="en-US"/>
        </a:p>
      </dgm:t>
    </dgm:pt>
    <dgm:pt modelId="{C02C9043-60B7-412F-BBD1-B458648EC8F7}" type="sibTrans" cxnId="{4A53B399-758D-49BB-A2D5-A4F001EB067F}">
      <dgm:prSet/>
      <dgm:spPr/>
      <dgm:t>
        <a:bodyPr/>
        <a:lstStyle/>
        <a:p>
          <a:endParaRPr lang="en-US"/>
        </a:p>
      </dgm:t>
    </dgm:pt>
    <dgm:pt modelId="{11228FDD-B3D8-4127-8DD2-FE0B376F7BFF}" type="pres">
      <dgm:prSet presAssocID="{BFED82B3-1D6C-42BF-B846-0EF047C896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C7ABB45-69DA-4FE1-9B2B-4A8372B21142}" type="pres">
      <dgm:prSet presAssocID="{1BE579EB-A6FC-4D93-9D4F-0F704656559C}" presName="hierRoot1" presStyleCnt="0"/>
      <dgm:spPr/>
      <dgm:t>
        <a:bodyPr/>
        <a:lstStyle/>
        <a:p>
          <a:endParaRPr lang="en-US"/>
        </a:p>
      </dgm:t>
    </dgm:pt>
    <dgm:pt modelId="{7FEF6C7A-79D1-4102-9522-53F079FF5996}" type="pres">
      <dgm:prSet presAssocID="{1BE579EB-A6FC-4D93-9D4F-0F704656559C}" presName="composite" presStyleCnt="0"/>
      <dgm:spPr/>
      <dgm:t>
        <a:bodyPr/>
        <a:lstStyle/>
        <a:p>
          <a:endParaRPr lang="en-US"/>
        </a:p>
      </dgm:t>
    </dgm:pt>
    <dgm:pt modelId="{AAC9A98F-C9DA-40CC-AEA1-15DE281FF91A}" type="pres">
      <dgm:prSet presAssocID="{1BE579EB-A6FC-4D93-9D4F-0F704656559C}" presName="background" presStyleLbl="node0" presStyleIdx="0" presStyleCnt="1"/>
      <dgm:spPr/>
      <dgm:t>
        <a:bodyPr/>
        <a:lstStyle/>
        <a:p>
          <a:endParaRPr lang="en-US"/>
        </a:p>
      </dgm:t>
    </dgm:pt>
    <dgm:pt modelId="{5B7244FE-C98A-4731-91FF-023ADD6A809F}" type="pres">
      <dgm:prSet presAssocID="{1BE579EB-A6FC-4D93-9D4F-0F704656559C}" presName="text" presStyleLbl="fgAcc0" presStyleIdx="0" presStyleCnt="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563AE49B-78D0-4502-819D-699EE1B5B006}" type="pres">
      <dgm:prSet presAssocID="{1BE579EB-A6FC-4D93-9D4F-0F704656559C}" presName="hierChild2" presStyleCnt="0"/>
      <dgm:spPr/>
      <dgm:t>
        <a:bodyPr/>
        <a:lstStyle/>
        <a:p>
          <a:endParaRPr lang="en-US"/>
        </a:p>
      </dgm:t>
    </dgm:pt>
    <dgm:pt modelId="{DF32B3F8-B950-4661-A57C-41FADE7BF553}" type="pres">
      <dgm:prSet presAssocID="{2A544A87-9117-443D-80A7-4D91A0624E11}" presName="Name10" presStyleLbl="parChTrans1D2" presStyleIdx="0" presStyleCnt="4"/>
      <dgm:spPr/>
      <dgm:t>
        <a:bodyPr/>
        <a:lstStyle/>
        <a:p>
          <a:endParaRPr lang="en-US"/>
        </a:p>
      </dgm:t>
    </dgm:pt>
    <dgm:pt modelId="{E73BB3A8-2947-4FE9-B232-E46CFA58A5F8}" type="pres">
      <dgm:prSet presAssocID="{9AAB4204-7341-44E7-8017-71581313871A}" presName="hierRoot2" presStyleCnt="0"/>
      <dgm:spPr/>
      <dgm:t>
        <a:bodyPr/>
        <a:lstStyle/>
        <a:p>
          <a:endParaRPr lang="en-US"/>
        </a:p>
      </dgm:t>
    </dgm:pt>
    <dgm:pt modelId="{F871F582-53A7-4428-BCB2-04FA657B0E7E}" type="pres">
      <dgm:prSet presAssocID="{9AAB4204-7341-44E7-8017-71581313871A}" presName="composite2" presStyleCnt="0"/>
      <dgm:spPr/>
      <dgm:t>
        <a:bodyPr/>
        <a:lstStyle/>
        <a:p>
          <a:endParaRPr lang="en-US"/>
        </a:p>
      </dgm:t>
    </dgm:pt>
    <dgm:pt modelId="{6035D933-8219-41A3-A11B-7F618C34302B}" type="pres">
      <dgm:prSet presAssocID="{9AAB4204-7341-44E7-8017-71581313871A}" presName="background2" presStyleLbl="node2" presStyleIdx="0" presStyleCnt="4"/>
      <dgm:spPr/>
      <dgm:t>
        <a:bodyPr/>
        <a:lstStyle/>
        <a:p>
          <a:endParaRPr lang="en-US"/>
        </a:p>
      </dgm:t>
    </dgm:pt>
    <dgm:pt modelId="{F9B2636C-7FB3-4633-8A42-80CF39AA9B4B}" type="pres">
      <dgm:prSet presAssocID="{9AAB4204-7341-44E7-8017-71581313871A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FDC764-696C-496E-AD36-2DCEB3434506}" type="pres">
      <dgm:prSet presAssocID="{9AAB4204-7341-44E7-8017-71581313871A}" presName="hierChild3" presStyleCnt="0"/>
      <dgm:spPr/>
      <dgm:t>
        <a:bodyPr/>
        <a:lstStyle/>
        <a:p>
          <a:endParaRPr lang="en-US"/>
        </a:p>
      </dgm:t>
    </dgm:pt>
    <dgm:pt modelId="{B7741739-B9C1-48A6-B327-9EFC9A5B51C9}" type="pres">
      <dgm:prSet presAssocID="{982F7C32-BB3D-4DFA-A3DA-871EC882C09D}" presName="Name10" presStyleLbl="parChTrans1D2" presStyleIdx="1" presStyleCnt="4"/>
      <dgm:spPr/>
      <dgm:t>
        <a:bodyPr/>
        <a:lstStyle/>
        <a:p>
          <a:endParaRPr lang="en-US"/>
        </a:p>
      </dgm:t>
    </dgm:pt>
    <dgm:pt modelId="{C874E277-F7F0-44AC-AA56-4C2E3F63B8F1}" type="pres">
      <dgm:prSet presAssocID="{8DDBB7D2-28EA-47D9-9313-738EFD8BB799}" presName="hierRoot2" presStyleCnt="0"/>
      <dgm:spPr/>
      <dgm:t>
        <a:bodyPr/>
        <a:lstStyle/>
        <a:p>
          <a:endParaRPr lang="en-US"/>
        </a:p>
      </dgm:t>
    </dgm:pt>
    <dgm:pt modelId="{B4237DAA-0644-4654-ADA4-B3C47124B303}" type="pres">
      <dgm:prSet presAssocID="{8DDBB7D2-28EA-47D9-9313-738EFD8BB799}" presName="composite2" presStyleCnt="0"/>
      <dgm:spPr/>
      <dgm:t>
        <a:bodyPr/>
        <a:lstStyle/>
        <a:p>
          <a:endParaRPr lang="en-US"/>
        </a:p>
      </dgm:t>
    </dgm:pt>
    <dgm:pt modelId="{151EB682-FEDD-482C-BF69-5FE0A993772F}" type="pres">
      <dgm:prSet presAssocID="{8DDBB7D2-28EA-47D9-9313-738EFD8BB799}" presName="background2" presStyleLbl="node2" presStyleIdx="1" presStyleCnt="4"/>
      <dgm:spPr/>
      <dgm:t>
        <a:bodyPr/>
        <a:lstStyle/>
        <a:p>
          <a:endParaRPr lang="en-US"/>
        </a:p>
      </dgm:t>
    </dgm:pt>
    <dgm:pt modelId="{618A02D4-1C45-4FFE-AEF7-5D8856F11FD7}" type="pres">
      <dgm:prSet presAssocID="{8DDBB7D2-28EA-47D9-9313-738EFD8BB799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50C32B-4D78-43E5-A367-463B2C484C4B}" type="pres">
      <dgm:prSet presAssocID="{8DDBB7D2-28EA-47D9-9313-738EFD8BB799}" presName="hierChild3" presStyleCnt="0"/>
      <dgm:spPr/>
      <dgm:t>
        <a:bodyPr/>
        <a:lstStyle/>
        <a:p>
          <a:endParaRPr lang="en-US"/>
        </a:p>
      </dgm:t>
    </dgm:pt>
    <dgm:pt modelId="{51135688-246C-44DB-947D-A89DCF110647}" type="pres">
      <dgm:prSet presAssocID="{779C5542-7CC1-428E-86DA-2DF18C1FFE00}" presName="Name10" presStyleLbl="parChTrans1D2" presStyleIdx="2" presStyleCnt="4"/>
      <dgm:spPr/>
      <dgm:t>
        <a:bodyPr/>
        <a:lstStyle/>
        <a:p>
          <a:endParaRPr lang="en-US"/>
        </a:p>
      </dgm:t>
    </dgm:pt>
    <dgm:pt modelId="{75F8C0CA-E076-4CD4-A85D-CDD082B20CD5}" type="pres">
      <dgm:prSet presAssocID="{E9E0F069-30FC-4F6C-9805-F0DDD05B4B5B}" presName="hierRoot2" presStyleCnt="0"/>
      <dgm:spPr/>
      <dgm:t>
        <a:bodyPr/>
        <a:lstStyle/>
        <a:p>
          <a:endParaRPr lang="en-US"/>
        </a:p>
      </dgm:t>
    </dgm:pt>
    <dgm:pt modelId="{54FF1362-F346-42E5-976E-0165872B4B0F}" type="pres">
      <dgm:prSet presAssocID="{E9E0F069-30FC-4F6C-9805-F0DDD05B4B5B}" presName="composite2" presStyleCnt="0"/>
      <dgm:spPr/>
      <dgm:t>
        <a:bodyPr/>
        <a:lstStyle/>
        <a:p>
          <a:endParaRPr lang="en-US"/>
        </a:p>
      </dgm:t>
    </dgm:pt>
    <dgm:pt modelId="{CEF5A02C-FBB7-4D31-B94F-069C7845A1E3}" type="pres">
      <dgm:prSet presAssocID="{E9E0F069-30FC-4F6C-9805-F0DDD05B4B5B}" presName="background2" presStyleLbl="node2" presStyleIdx="2" presStyleCnt="4"/>
      <dgm:spPr/>
      <dgm:t>
        <a:bodyPr/>
        <a:lstStyle/>
        <a:p>
          <a:endParaRPr lang="en-US"/>
        </a:p>
      </dgm:t>
    </dgm:pt>
    <dgm:pt modelId="{2877BA71-8FFD-4DB1-AEBF-9EF0FB89DECF}" type="pres">
      <dgm:prSet presAssocID="{E9E0F069-30FC-4F6C-9805-F0DDD05B4B5B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5893CD-914E-4C52-93C4-2B673EA12C06}" type="pres">
      <dgm:prSet presAssocID="{E9E0F069-30FC-4F6C-9805-F0DDD05B4B5B}" presName="hierChild3" presStyleCnt="0"/>
      <dgm:spPr/>
      <dgm:t>
        <a:bodyPr/>
        <a:lstStyle/>
        <a:p>
          <a:endParaRPr lang="en-US"/>
        </a:p>
      </dgm:t>
    </dgm:pt>
    <dgm:pt modelId="{BFE5840D-52D3-40E5-BC39-674F2726AFBC}" type="pres">
      <dgm:prSet presAssocID="{51DE2771-D20B-4A72-898D-2B58A59A1E0B}" presName="Name10" presStyleLbl="parChTrans1D2" presStyleIdx="3" presStyleCnt="4"/>
      <dgm:spPr/>
      <dgm:t>
        <a:bodyPr/>
        <a:lstStyle/>
        <a:p>
          <a:endParaRPr lang="en-US"/>
        </a:p>
      </dgm:t>
    </dgm:pt>
    <dgm:pt modelId="{0725B57B-F273-48D0-AA22-8031A91966C7}" type="pres">
      <dgm:prSet presAssocID="{94C17A0E-2C1F-45D1-A508-CF5C9C8FC79B}" presName="hierRoot2" presStyleCnt="0"/>
      <dgm:spPr/>
      <dgm:t>
        <a:bodyPr/>
        <a:lstStyle/>
        <a:p>
          <a:endParaRPr lang="en-US"/>
        </a:p>
      </dgm:t>
    </dgm:pt>
    <dgm:pt modelId="{7C9EC826-2A7D-4A68-9675-D59C86345726}" type="pres">
      <dgm:prSet presAssocID="{94C17A0E-2C1F-45D1-A508-CF5C9C8FC79B}" presName="composite2" presStyleCnt="0"/>
      <dgm:spPr/>
      <dgm:t>
        <a:bodyPr/>
        <a:lstStyle/>
        <a:p>
          <a:endParaRPr lang="en-US"/>
        </a:p>
      </dgm:t>
    </dgm:pt>
    <dgm:pt modelId="{88DF880F-B84B-468C-BFFF-4C5265ECC633}" type="pres">
      <dgm:prSet presAssocID="{94C17A0E-2C1F-45D1-A508-CF5C9C8FC79B}" presName="background2" presStyleLbl="node2" presStyleIdx="3" presStyleCnt="4"/>
      <dgm:spPr/>
      <dgm:t>
        <a:bodyPr/>
        <a:lstStyle/>
        <a:p>
          <a:endParaRPr lang="en-US"/>
        </a:p>
      </dgm:t>
    </dgm:pt>
    <dgm:pt modelId="{53BAD91E-E585-470B-9CE1-A4DB0054B56A}" type="pres">
      <dgm:prSet presAssocID="{94C17A0E-2C1F-45D1-A508-CF5C9C8FC79B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4F6D32-3AEC-4F51-BBCD-E7E52D0B29E7}" type="pres">
      <dgm:prSet presAssocID="{94C17A0E-2C1F-45D1-A508-CF5C9C8FC79B}" presName="hierChild3" presStyleCnt="0"/>
      <dgm:spPr/>
      <dgm:t>
        <a:bodyPr/>
        <a:lstStyle/>
        <a:p>
          <a:endParaRPr lang="en-US"/>
        </a:p>
      </dgm:t>
    </dgm:pt>
  </dgm:ptLst>
  <dgm:cxnLst>
    <dgm:cxn modelId="{A2E5B651-95FA-45EB-9D65-4C4EDB368A71}" type="presOf" srcId="{94C17A0E-2C1F-45D1-A508-CF5C9C8FC79B}" destId="{53BAD91E-E585-470B-9CE1-A4DB0054B56A}" srcOrd="0" destOrd="0" presId="urn:microsoft.com/office/officeart/2005/8/layout/hierarchy1"/>
    <dgm:cxn modelId="{82124597-226A-4E58-A87A-416C99490B21}" type="presOf" srcId="{779C5542-7CC1-428E-86DA-2DF18C1FFE00}" destId="{51135688-246C-44DB-947D-A89DCF110647}" srcOrd="0" destOrd="0" presId="urn:microsoft.com/office/officeart/2005/8/layout/hierarchy1"/>
    <dgm:cxn modelId="{9FDC7766-4E65-44D1-B77D-5E912C8CB732}" srcId="{1BE579EB-A6FC-4D93-9D4F-0F704656559C}" destId="{E9E0F069-30FC-4F6C-9805-F0DDD05B4B5B}" srcOrd="2" destOrd="0" parTransId="{779C5542-7CC1-428E-86DA-2DF18C1FFE00}" sibTransId="{52B7A62D-533B-4518-808B-1FB26581B82D}"/>
    <dgm:cxn modelId="{85A6544D-10DD-41E5-A2A7-8B1CDD64CB2B}" type="presOf" srcId="{2A544A87-9117-443D-80A7-4D91A0624E11}" destId="{DF32B3F8-B950-4661-A57C-41FADE7BF553}" srcOrd="0" destOrd="0" presId="urn:microsoft.com/office/officeart/2005/8/layout/hierarchy1"/>
    <dgm:cxn modelId="{01976718-E8B3-40AE-AAA3-7B9C91F6C381}" type="presOf" srcId="{1BE579EB-A6FC-4D93-9D4F-0F704656559C}" destId="{5B7244FE-C98A-4731-91FF-023ADD6A809F}" srcOrd="0" destOrd="0" presId="urn:microsoft.com/office/officeart/2005/8/layout/hierarchy1"/>
    <dgm:cxn modelId="{49436C30-BE50-4F15-AA13-25B51D07FC87}" type="presOf" srcId="{51DE2771-D20B-4A72-898D-2B58A59A1E0B}" destId="{BFE5840D-52D3-40E5-BC39-674F2726AFBC}" srcOrd="0" destOrd="0" presId="urn:microsoft.com/office/officeart/2005/8/layout/hierarchy1"/>
    <dgm:cxn modelId="{71828699-2A01-4837-A722-21414893AF16}" srcId="{1BE579EB-A6FC-4D93-9D4F-0F704656559C}" destId="{8DDBB7D2-28EA-47D9-9313-738EFD8BB799}" srcOrd="1" destOrd="0" parTransId="{982F7C32-BB3D-4DFA-A3DA-871EC882C09D}" sibTransId="{F4A96A10-44F3-4883-923F-B16409B5EB57}"/>
    <dgm:cxn modelId="{6660C823-8447-406E-B272-DD9047288368}" type="presOf" srcId="{BFED82B3-1D6C-42BF-B846-0EF047C89612}" destId="{11228FDD-B3D8-4127-8DD2-FE0B376F7BFF}" srcOrd="0" destOrd="0" presId="urn:microsoft.com/office/officeart/2005/8/layout/hierarchy1"/>
    <dgm:cxn modelId="{C44867B6-7F6A-42E6-9E2E-707B701B5776}" type="presOf" srcId="{E9E0F069-30FC-4F6C-9805-F0DDD05B4B5B}" destId="{2877BA71-8FFD-4DB1-AEBF-9EF0FB89DECF}" srcOrd="0" destOrd="0" presId="urn:microsoft.com/office/officeart/2005/8/layout/hierarchy1"/>
    <dgm:cxn modelId="{6EC75F84-24C2-45EA-AED2-66CAB20611C0}" srcId="{1BE579EB-A6FC-4D93-9D4F-0F704656559C}" destId="{9AAB4204-7341-44E7-8017-71581313871A}" srcOrd="0" destOrd="0" parTransId="{2A544A87-9117-443D-80A7-4D91A0624E11}" sibTransId="{3E193CC9-3A87-442C-9E34-DF0AA9A3BC8C}"/>
    <dgm:cxn modelId="{4A53B399-758D-49BB-A2D5-A4F001EB067F}" srcId="{1BE579EB-A6FC-4D93-9D4F-0F704656559C}" destId="{94C17A0E-2C1F-45D1-A508-CF5C9C8FC79B}" srcOrd="3" destOrd="0" parTransId="{51DE2771-D20B-4A72-898D-2B58A59A1E0B}" sibTransId="{C02C9043-60B7-412F-BBD1-B458648EC8F7}"/>
    <dgm:cxn modelId="{F1765A27-AF7F-4F70-8954-80BE543B6F36}" type="presOf" srcId="{8DDBB7D2-28EA-47D9-9313-738EFD8BB799}" destId="{618A02D4-1C45-4FFE-AEF7-5D8856F11FD7}" srcOrd="0" destOrd="0" presId="urn:microsoft.com/office/officeart/2005/8/layout/hierarchy1"/>
    <dgm:cxn modelId="{EEC57B62-5C24-4C89-8B2D-6BDC6AD7D354}" srcId="{BFED82B3-1D6C-42BF-B846-0EF047C89612}" destId="{1BE579EB-A6FC-4D93-9D4F-0F704656559C}" srcOrd="0" destOrd="0" parTransId="{635CE79C-9FC1-42D5-91DB-D724D8962651}" sibTransId="{1BA94FD6-5561-4FEE-9297-69C6D7CC0055}"/>
    <dgm:cxn modelId="{DA8B2DC2-EC36-4B39-8ABC-372818ABE3C5}" type="presOf" srcId="{982F7C32-BB3D-4DFA-A3DA-871EC882C09D}" destId="{B7741739-B9C1-48A6-B327-9EFC9A5B51C9}" srcOrd="0" destOrd="0" presId="urn:microsoft.com/office/officeart/2005/8/layout/hierarchy1"/>
    <dgm:cxn modelId="{F7D87274-EB75-47EC-BF66-55EE4A8532D2}" type="presOf" srcId="{9AAB4204-7341-44E7-8017-71581313871A}" destId="{F9B2636C-7FB3-4633-8A42-80CF39AA9B4B}" srcOrd="0" destOrd="0" presId="urn:microsoft.com/office/officeart/2005/8/layout/hierarchy1"/>
    <dgm:cxn modelId="{11F45F0F-EBBF-40DE-99FF-2F7526BD9FB0}" type="presParOf" srcId="{11228FDD-B3D8-4127-8DD2-FE0B376F7BFF}" destId="{2C7ABB45-69DA-4FE1-9B2B-4A8372B21142}" srcOrd="0" destOrd="0" presId="urn:microsoft.com/office/officeart/2005/8/layout/hierarchy1"/>
    <dgm:cxn modelId="{FBB08E93-8C0B-4B6A-A04B-0358CB96ED40}" type="presParOf" srcId="{2C7ABB45-69DA-4FE1-9B2B-4A8372B21142}" destId="{7FEF6C7A-79D1-4102-9522-53F079FF5996}" srcOrd="0" destOrd="0" presId="urn:microsoft.com/office/officeart/2005/8/layout/hierarchy1"/>
    <dgm:cxn modelId="{AD79C4E6-0B7A-4514-B04D-E436F158D0DE}" type="presParOf" srcId="{7FEF6C7A-79D1-4102-9522-53F079FF5996}" destId="{AAC9A98F-C9DA-40CC-AEA1-15DE281FF91A}" srcOrd="0" destOrd="0" presId="urn:microsoft.com/office/officeart/2005/8/layout/hierarchy1"/>
    <dgm:cxn modelId="{74360C9E-528C-4C24-A3D2-C10AE805F98C}" type="presParOf" srcId="{7FEF6C7A-79D1-4102-9522-53F079FF5996}" destId="{5B7244FE-C98A-4731-91FF-023ADD6A809F}" srcOrd="1" destOrd="0" presId="urn:microsoft.com/office/officeart/2005/8/layout/hierarchy1"/>
    <dgm:cxn modelId="{5482920F-69B8-44F3-9385-A08513A1E22D}" type="presParOf" srcId="{2C7ABB45-69DA-4FE1-9B2B-4A8372B21142}" destId="{563AE49B-78D0-4502-819D-699EE1B5B006}" srcOrd="1" destOrd="0" presId="urn:microsoft.com/office/officeart/2005/8/layout/hierarchy1"/>
    <dgm:cxn modelId="{89820786-188D-4CD1-8627-9D80A032E1A6}" type="presParOf" srcId="{563AE49B-78D0-4502-819D-699EE1B5B006}" destId="{DF32B3F8-B950-4661-A57C-41FADE7BF553}" srcOrd="0" destOrd="0" presId="urn:microsoft.com/office/officeart/2005/8/layout/hierarchy1"/>
    <dgm:cxn modelId="{4D647BC3-3659-4898-8A2F-1FB1F833135F}" type="presParOf" srcId="{563AE49B-78D0-4502-819D-699EE1B5B006}" destId="{E73BB3A8-2947-4FE9-B232-E46CFA58A5F8}" srcOrd="1" destOrd="0" presId="urn:microsoft.com/office/officeart/2005/8/layout/hierarchy1"/>
    <dgm:cxn modelId="{88FB8E08-6D44-4882-ADE5-B21EA376AF8B}" type="presParOf" srcId="{E73BB3A8-2947-4FE9-B232-E46CFA58A5F8}" destId="{F871F582-53A7-4428-BCB2-04FA657B0E7E}" srcOrd="0" destOrd="0" presId="urn:microsoft.com/office/officeart/2005/8/layout/hierarchy1"/>
    <dgm:cxn modelId="{3C1D0162-7E81-41C4-808B-246ACA4BA35F}" type="presParOf" srcId="{F871F582-53A7-4428-BCB2-04FA657B0E7E}" destId="{6035D933-8219-41A3-A11B-7F618C34302B}" srcOrd="0" destOrd="0" presId="urn:microsoft.com/office/officeart/2005/8/layout/hierarchy1"/>
    <dgm:cxn modelId="{ED71186A-87C2-4F6C-BDAE-C13AD296B471}" type="presParOf" srcId="{F871F582-53A7-4428-BCB2-04FA657B0E7E}" destId="{F9B2636C-7FB3-4633-8A42-80CF39AA9B4B}" srcOrd="1" destOrd="0" presId="urn:microsoft.com/office/officeart/2005/8/layout/hierarchy1"/>
    <dgm:cxn modelId="{C67760F3-94FB-40B4-B420-8D3640A5DD10}" type="presParOf" srcId="{E73BB3A8-2947-4FE9-B232-E46CFA58A5F8}" destId="{14FDC764-696C-496E-AD36-2DCEB3434506}" srcOrd="1" destOrd="0" presId="urn:microsoft.com/office/officeart/2005/8/layout/hierarchy1"/>
    <dgm:cxn modelId="{1DF0B334-957A-46D0-840D-667C5AEE2349}" type="presParOf" srcId="{563AE49B-78D0-4502-819D-699EE1B5B006}" destId="{B7741739-B9C1-48A6-B327-9EFC9A5B51C9}" srcOrd="2" destOrd="0" presId="urn:microsoft.com/office/officeart/2005/8/layout/hierarchy1"/>
    <dgm:cxn modelId="{86AA5A16-F4DD-4E92-A8AD-E373DD460B26}" type="presParOf" srcId="{563AE49B-78D0-4502-819D-699EE1B5B006}" destId="{C874E277-F7F0-44AC-AA56-4C2E3F63B8F1}" srcOrd="3" destOrd="0" presId="urn:microsoft.com/office/officeart/2005/8/layout/hierarchy1"/>
    <dgm:cxn modelId="{7639EF54-1A22-4844-86C1-A0C96383628D}" type="presParOf" srcId="{C874E277-F7F0-44AC-AA56-4C2E3F63B8F1}" destId="{B4237DAA-0644-4654-ADA4-B3C47124B303}" srcOrd="0" destOrd="0" presId="urn:microsoft.com/office/officeart/2005/8/layout/hierarchy1"/>
    <dgm:cxn modelId="{DF07DAD9-31D8-4231-BF81-1727B62978FA}" type="presParOf" srcId="{B4237DAA-0644-4654-ADA4-B3C47124B303}" destId="{151EB682-FEDD-482C-BF69-5FE0A993772F}" srcOrd="0" destOrd="0" presId="urn:microsoft.com/office/officeart/2005/8/layout/hierarchy1"/>
    <dgm:cxn modelId="{7E753753-A549-4664-896D-94F4EBDFD03E}" type="presParOf" srcId="{B4237DAA-0644-4654-ADA4-B3C47124B303}" destId="{618A02D4-1C45-4FFE-AEF7-5D8856F11FD7}" srcOrd="1" destOrd="0" presId="urn:microsoft.com/office/officeart/2005/8/layout/hierarchy1"/>
    <dgm:cxn modelId="{8F6F49E6-27DF-43E6-975F-4DFB306CC618}" type="presParOf" srcId="{C874E277-F7F0-44AC-AA56-4C2E3F63B8F1}" destId="{0950C32B-4D78-43E5-A367-463B2C484C4B}" srcOrd="1" destOrd="0" presId="urn:microsoft.com/office/officeart/2005/8/layout/hierarchy1"/>
    <dgm:cxn modelId="{13F23E40-A0D2-46B6-A364-CB5DD1175268}" type="presParOf" srcId="{563AE49B-78D0-4502-819D-699EE1B5B006}" destId="{51135688-246C-44DB-947D-A89DCF110647}" srcOrd="4" destOrd="0" presId="urn:microsoft.com/office/officeart/2005/8/layout/hierarchy1"/>
    <dgm:cxn modelId="{FDB5F01C-BFAD-4FB4-A7C1-4F2FDBBEA6D6}" type="presParOf" srcId="{563AE49B-78D0-4502-819D-699EE1B5B006}" destId="{75F8C0CA-E076-4CD4-A85D-CDD082B20CD5}" srcOrd="5" destOrd="0" presId="urn:microsoft.com/office/officeart/2005/8/layout/hierarchy1"/>
    <dgm:cxn modelId="{9A63F0DA-2B0E-40F2-8B56-B9AA60EFF673}" type="presParOf" srcId="{75F8C0CA-E076-4CD4-A85D-CDD082B20CD5}" destId="{54FF1362-F346-42E5-976E-0165872B4B0F}" srcOrd="0" destOrd="0" presId="urn:microsoft.com/office/officeart/2005/8/layout/hierarchy1"/>
    <dgm:cxn modelId="{A9986135-46E6-4FA2-AB69-18931143E7D2}" type="presParOf" srcId="{54FF1362-F346-42E5-976E-0165872B4B0F}" destId="{CEF5A02C-FBB7-4D31-B94F-069C7845A1E3}" srcOrd="0" destOrd="0" presId="urn:microsoft.com/office/officeart/2005/8/layout/hierarchy1"/>
    <dgm:cxn modelId="{A87B53BF-9D70-454D-84AD-7A00A9182EB1}" type="presParOf" srcId="{54FF1362-F346-42E5-976E-0165872B4B0F}" destId="{2877BA71-8FFD-4DB1-AEBF-9EF0FB89DECF}" srcOrd="1" destOrd="0" presId="urn:microsoft.com/office/officeart/2005/8/layout/hierarchy1"/>
    <dgm:cxn modelId="{1ECE5F0A-316C-463F-B55E-0E69A9CC4FDF}" type="presParOf" srcId="{75F8C0CA-E076-4CD4-A85D-CDD082B20CD5}" destId="{295893CD-914E-4C52-93C4-2B673EA12C06}" srcOrd="1" destOrd="0" presId="urn:microsoft.com/office/officeart/2005/8/layout/hierarchy1"/>
    <dgm:cxn modelId="{62B3EB74-FDD5-4A41-A3B5-E43F95FE75FC}" type="presParOf" srcId="{563AE49B-78D0-4502-819D-699EE1B5B006}" destId="{BFE5840D-52D3-40E5-BC39-674F2726AFBC}" srcOrd="6" destOrd="0" presId="urn:microsoft.com/office/officeart/2005/8/layout/hierarchy1"/>
    <dgm:cxn modelId="{756693F5-5A56-4E6F-AAF3-869712A292EC}" type="presParOf" srcId="{563AE49B-78D0-4502-819D-699EE1B5B006}" destId="{0725B57B-F273-48D0-AA22-8031A91966C7}" srcOrd="7" destOrd="0" presId="urn:microsoft.com/office/officeart/2005/8/layout/hierarchy1"/>
    <dgm:cxn modelId="{398E3AC8-2F98-48A8-AF02-8C3A27B6340A}" type="presParOf" srcId="{0725B57B-F273-48D0-AA22-8031A91966C7}" destId="{7C9EC826-2A7D-4A68-9675-D59C86345726}" srcOrd="0" destOrd="0" presId="urn:microsoft.com/office/officeart/2005/8/layout/hierarchy1"/>
    <dgm:cxn modelId="{A01F55CD-0565-4925-BA57-CD1022C587F7}" type="presParOf" srcId="{7C9EC826-2A7D-4A68-9675-D59C86345726}" destId="{88DF880F-B84B-468C-BFFF-4C5265ECC633}" srcOrd="0" destOrd="0" presId="urn:microsoft.com/office/officeart/2005/8/layout/hierarchy1"/>
    <dgm:cxn modelId="{BCAE1C6D-5A3A-4B81-9828-BCB14888B129}" type="presParOf" srcId="{7C9EC826-2A7D-4A68-9675-D59C86345726}" destId="{53BAD91E-E585-470B-9CE1-A4DB0054B56A}" srcOrd="1" destOrd="0" presId="urn:microsoft.com/office/officeart/2005/8/layout/hierarchy1"/>
    <dgm:cxn modelId="{F5D5EB5F-2832-4706-A3D6-7FFADC13641F}" type="presParOf" srcId="{0725B57B-F273-48D0-AA22-8031A91966C7}" destId="{B74F6D32-3AEC-4F51-BBCD-E7E52D0B29E7}" srcOrd="1" destOrd="0" presId="urn:microsoft.com/office/officeart/2005/8/layout/hierarchy1"/>
  </dgm:cxnLst>
  <dgm:bg>
    <a:noFill/>
  </dgm:bg>
  <dgm:whole>
    <a:ln>
      <a:noFill/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5A68A-103B-4A0A-B1B1-CD5A56E16706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81796-45E2-4168-82EB-C02809C403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81796-45E2-4168-82EB-C02809C403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7383A52-D0AD-45FE-B107-3D545E2E9BBE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67D940-36BB-442A-B275-1339B8219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3A52-D0AD-45FE-B107-3D545E2E9BBE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7D940-36BB-442A-B275-1339B8219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7383A52-D0AD-45FE-B107-3D545E2E9BBE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267D940-36BB-442A-B275-1339B8219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3A52-D0AD-45FE-B107-3D545E2E9BBE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67D940-36BB-442A-B275-1339B82191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3A52-D0AD-45FE-B107-3D545E2E9BBE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267D940-36BB-442A-B275-1339B82191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383A52-D0AD-45FE-B107-3D545E2E9BBE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267D940-36BB-442A-B275-1339B82191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383A52-D0AD-45FE-B107-3D545E2E9BBE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267D940-36BB-442A-B275-1339B82191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3A52-D0AD-45FE-B107-3D545E2E9BBE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67D940-36BB-442A-B275-1339B8219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3A52-D0AD-45FE-B107-3D545E2E9BBE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67D940-36BB-442A-B275-1339B8219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3A52-D0AD-45FE-B107-3D545E2E9BBE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67D940-36BB-442A-B275-1339B82191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7383A52-D0AD-45FE-B107-3D545E2E9BBE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267D940-36BB-442A-B275-1339B82191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383A52-D0AD-45FE-B107-3D545E2E9BBE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67D940-36BB-442A-B275-1339B8219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76400"/>
            <a:ext cx="7924800" cy="2133600"/>
          </a:xfrm>
        </p:spPr>
        <p:txBody>
          <a:bodyPr>
            <a:normAutofit/>
          </a:bodyPr>
          <a:lstStyle/>
          <a:p>
            <a:r>
              <a:rPr lang="en-US" sz="28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International Competitiveness and Ex-ante Treatment Effects of CPEC on Household Welfare in Pakistan</a:t>
            </a:r>
            <a:endParaRPr lang="en-US" sz="28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3886200"/>
            <a:ext cx="3352800" cy="1371600"/>
          </a:xfrm>
        </p:spPr>
        <p:txBody>
          <a:bodyPr>
            <a:normAutofit fontScale="62500" lnSpcReduction="20000"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Present by:</a:t>
            </a:r>
          </a:p>
          <a:p>
            <a:r>
              <a:rPr lang="en-US" sz="3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Lubna</a:t>
            </a:r>
            <a:r>
              <a:rPr lang="en-US" sz="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Naz</a:t>
            </a:r>
            <a:endParaRPr lang="en-US" sz="3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700" b="1" dirty="0" smtClean="0"/>
              <a:t>Data Sources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Primary Source: Micro data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b="1" dirty="0" smtClean="0"/>
              <a:t>Pakistan </a:t>
            </a:r>
            <a:r>
              <a:rPr lang="en-US" sz="1800" b="1" dirty="0"/>
              <a:t>Social and Living Standard </a:t>
            </a:r>
            <a:r>
              <a:rPr lang="en-US" sz="1800" b="1" dirty="0" smtClean="0"/>
              <a:t>Measurement </a:t>
            </a:r>
            <a:r>
              <a:rPr lang="en-US" sz="1800" b="1" dirty="0"/>
              <a:t>survey (PSLM) </a:t>
            </a:r>
            <a:r>
              <a:rPr lang="en-US" sz="1800" b="1" dirty="0" smtClean="0"/>
              <a:t>2013-14</a:t>
            </a:r>
          </a:p>
          <a:p>
            <a:endParaRPr lang="en-US" sz="1800" dirty="0" smtClean="0"/>
          </a:p>
          <a:p>
            <a:r>
              <a:rPr lang="en-US" sz="1800" dirty="0" smtClean="0"/>
              <a:t>Secondary Source: Macro data</a:t>
            </a:r>
          </a:p>
          <a:p>
            <a:endParaRPr lang="en-US" sz="1800" dirty="0" smtClean="0"/>
          </a:p>
          <a:p>
            <a:r>
              <a:rPr lang="en-US" sz="1800" b="1" dirty="0" smtClean="0"/>
              <a:t>United </a:t>
            </a:r>
            <a:r>
              <a:rPr lang="en-US" sz="1800" b="1" dirty="0"/>
              <a:t>Nations Commodity trade (</a:t>
            </a:r>
            <a:r>
              <a:rPr lang="en-US" sz="1800" b="1" dirty="0" err="1"/>
              <a:t>UNComtrade</a:t>
            </a:r>
            <a:r>
              <a:rPr lang="en-US" sz="1800" b="1" dirty="0"/>
              <a:t>) </a:t>
            </a:r>
            <a:r>
              <a:rPr lang="en-US" sz="1800" b="1" dirty="0" smtClean="0"/>
              <a:t>database</a:t>
            </a:r>
          </a:p>
          <a:p>
            <a:endParaRPr lang="en-US" sz="1800" dirty="0" smtClean="0"/>
          </a:p>
          <a:p>
            <a:r>
              <a:rPr lang="en-US" sz="1800" dirty="0" smtClean="0"/>
              <a:t>Sample size: </a:t>
            </a:r>
            <a:r>
              <a:rPr lang="en-US" sz="1800" dirty="0"/>
              <a:t>3445 households of Pakistan </a:t>
            </a:r>
            <a:r>
              <a:rPr lang="en-US" sz="1800" dirty="0" smtClean="0"/>
              <a:t>and </a:t>
            </a:r>
          </a:p>
          <a:p>
            <a:endParaRPr lang="en-US" sz="1800" dirty="0" smtClean="0"/>
          </a:p>
          <a:p>
            <a:r>
              <a:rPr lang="en-US" sz="1800" dirty="0" smtClean="0"/>
              <a:t>94 industries (</a:t>
            </a:r>
            <a:r>
              <a:rPr lang="en-US" sz="1800" dirty="0"/>
              <a:t>A</a:t>
            </a:r>
            <a:r>
              <a:rPr lang="en-US" sz="1800" dirty="0" smtClean="0"/>
              <a:t>griculture &amp; Manufacturing)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Figure: RCA Agriculture Sector by Industry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1752600"/>
          <a:ext cx="8458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Figure: RCA Manufacturing Sector by Industry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762000" y="1676399"/>
          <a:ext cx="7848600" cy="4495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/>
              <a:t>Results 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positive and statistically significant ATT coefficient of industrial competitiveness </a:t>
            </a:r>
          </a:p>
          <a:p>
            <a:r>
              <a:rPr lang="en-US" sz="2000" dirty="0" smtClean="0"/>
              <a:t>On average household welfare increases by  [(e</a:t>
            </a:r>
            <a:r>
              <a:rPr lang="en-US" sz="2000" baseline="30000" dirty="0" smtClean="0"/>
              <a:t>0.046</a:t>
            </a:r>
            <a:r>
              <a:rPr lang="en-US" sz="2000" dirty="0" smtClean="0"/>
              <a:t>– 1) = 4.6%]</a:t>
            </a:r>
          </a:p>
          <a:p>
            <a:r>
              <a:rPr lang="en-US" sz="2000" dirty="0" smtClean="0"/>
              <a:t> it can be concluded that assessment of ex ante treatment effects of recently signed Pak-China agreement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        would also increase employment opportunities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        would lead to industrial competitiveness and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        Hence economic growth in Pakistan.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9600" b="1" i="1" dirty="0" smtClean="0"/>
              <a:t>Thank you</a:t>
            </a:r>
            <a:endParaRPr lang="en-US" sz="9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609600"/>
            <a:ext cx="7540752" cy="6096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Agreements Boost Economic Activity</a:t>
            </a:r>
            <a:endParaRPr lang="en-US" sz="2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066800" y="1828800"/>
          <a:ext cx="73914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2700" b="1" dirty="0" smtClean="0"/>
              <a:t>Introduction 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449763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Pakistan has signed many bilateral trade agreements with its regional trading partners such as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FTA with Sri Lanka (2005)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PTA with Iran (2004) and Mauritius (2007)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FTA with China (2006) and recently joined Shanghai cooperation Organization 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 Pakistan and China signed an agreement called </a:t>
            </a:r>
            <a:r>
              <a:rPr lang="en-US" sz="1800" b="1" dirty="0" smtClean="0"/>
              <a:t>Pak-China Economic corridor (CPEC),</a:t>
            </a:r>
            <a:r>
              <a:rPr lang="en-US" sz="1800" dirty="0" smtClean="0"/>
              <a:t> </a:t>
            </a:r>
            <a:r>
              <a:rPr lang="en-US" sz="1800" i="1" dirty="0" smtClean="0"/>
              <a:t>a one belt and one route’ </a:t>
            </a:r>
            <a:endParaRPr lang="en-US" sz="1800" dirty="0" smtClean="0"/>
          </a:p>
          <a:p>
            <a:r>
              <a:rPr lang="en-US" sz="1800" dirty="0" smtClean="0"/>
              <a:t>It would increase integration , employment opportunities, industrial competitiveness and welfare of the households working in industries</a:t>
            </a:r>
          </a:p>
          <a:p>
            <a:r>
              <a:rPr lang="en-US" sz="1800" dirty="0" smtClean="0"/>
              <a:t>International/industrial competitiveness  refers to the “overall economic performance”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609600"/>
            <a:ext cx="8153400" cy="609600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 </a:t>
            </a:r>
            <a:r>
              <a:rPr lang="en-US" sz="1800" b="1" dirty="0" smtClean="0"/>
              <a:t>Introduction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52600"/>
            <a:ext cx="8153400" cy="43434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Competitiveness is associated with the ability to achieve higher market share (</a:t>
            </a:r>
            <a:r>
              <a:rPr lang="en-US" sz="2000" dirty="0" err="1" smtClean="0"/>
              <a:t>Krugman</a:t>
            </a:r>
            <a:r>
              <a:rPr lang="en-US" sz="2000" dirty="0" smtClean="0"/>
              <a:t>, 1986; Spencer and </a:t>
            </a:r>
            <a:r>
              <a:rPr lang="en-US" sz="2000" dirty="0" err="1" smtClean="0"/>
              <a:t>Brandner</a:t>
            </a:r>
            <a:r>
              <a:rPr lang="en-US" sz="2000" dirty="0" smtClean="0"/>
              <a:t>, 2008; </a:t>
            </a:r>
            <a:r>
              <a:rPr lang="en-US" sz="2000" dirty="0" err="1" smtClean="0"/>
              <a:t>Lall</a:t>
            </a:r>
            <a:r>
              <a:rPr lang="en-US" sz="2000" dirty="0" smtClean="0"/>
              <a:t>, 2001)</a:t>
            </a:r>
          </a:p>
          <a:p>
            <a:endParaRPr lang="en-US" sz="2000" dirty="0" smtClean="0"/>
          </a:p>
          <a:p>
            <a:r>
              <a:rPr lang="en-US" sz="2000" dirty="0" smtClean="0"/>
              <a:t>There </a:t>
            </a:r>
            <a:r>
              <a:rPr lang="en-US" sz="2000" dirty="0" smtClean="0"/>
              <a:t>is a growing debate in exploring the impact of 3218 km long “China Pakistan Economic Corridor” on Pakistan’s economy. </a:t>
            </a:r>
          </a:p>
          <a:p>
            <a:endParaRPr lang="en-US" sz="2000" dirty="0" smtClean="0"/>
          </a:p>
          <a:p>
            <a:r>
              <a:rPr lang="en-US" sz="2000" dirty="0" smtClean="0"/>
              <a:t>This </a:t>
            </a:r>
            <a:r>
              <a:rPr lang="en-US" sz="2000" dirty="0" smtClean="0"/>
              <a:t>huge economic corridor is expected to bring economic prosperity, enhanced trade &amp; regional connectivity, infrastructure development etc in the country.</a:t>
            </a:r>
          </a:p>
          <a:p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533400"/>
            <a:ext cx="7312152" cy="5334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Pak-China Bilateral Trade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981200"/>
            <a:ext cx="7391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457200"/>
            <a:ext cx="8153400" cy="762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Figure: Pak-China Market Share</a:t>
            </a:r>
            <a:endParaRPr lang="en-US" sz="2400" b="1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905000"/>
            <a:ext cx="7492931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533400"/>
            <a:ext cx="7540752" cy="6858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Figure: Export to China as % of Pakistan’s Total Exports 2013</a:t>
            </a:r>
            <a:endParaRPr lang="en-US" sz="2400" b="1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1" y="1347384"/>
            <a:ext cx="8382000" cy="4596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609600"/>
            <a:ext cx="8153400" cy="5334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Figure: Imports from China as % of Pakistan total Imports </a:t>
            </a:r>
            <a:endParaRPr lang="en-US" sz="2000" b="1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30020"/>
            <a:ext cx="8374928" cy="4642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/>
              <a:t> </a:t>
            </a:r>
            <a:r>
              <a:rPr lang="en-US" sz="2400" b="1" dirty="0" smtClean="0"/>
              <a:t>Objectives of the Study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First direct </a:t>
            </a:r>
            <a:r>
              <a:rPr lang="en-US" sz="1800" i="1" dirty="0" err="1" smtClean="0"/>
              <a:t>Microeconometric</a:t>
            </a:r>
            <a:r>
              <a:rPr lang="en-US" sz="1800" dirty="0" smtClean="0"/>
              <a:t> </a:t>
            </a:r>
            <a:r>
              <a:rPr lang="en-US" sz="1800" dirty="0" smtClean="0"/>
              <a:t>study (Oliver &amp; Simon, 2006; Micro &amp; Macro) </a:t>
            </a:r>
            <a:r>
              <a:rPr lang="en-US" sz="1800" dirty="0" smtClean="0"/>
              <a:t>of the impact of competitive industries on household welfare 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Firstly</a:t>
            </a:r>
            <a:r>
              <a:rPr lang="en-US" sz="1800" dirty="0"/>
              <a:t>, it measures </a:t>
            </a:r>
            <a:r>
              <a:rPr lang="en-US" sz="1800" dirty="0" smtClean="0"/>
              <a:t>the </a:t>
            </a:r>
            <a:r>
              <a:rPr lang="en-US" sz="1800" dirty="0"/>
              <a:t>industrial competitiveness </a:t>
            </a:r>
            <a:r>
              <a:rPr lang="en-US" sz="1800" dirty="0" smtClean="0"/>
              <a:t>of Agricultural and non-agricultural industries (manufacturing) using revealed comparative advantage (RCA) approach 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Secondly </a:t>
            </a:r>
            <a:r>
              <a:rPr lang="en-US" sz="1800" dirty="0"/>
              <a:t>it assesses the welfare of those households associated with these </a:t>
            </a:r>
            <a:r>
              <a:rPr lang="en-US" sz="1800" dirty="0" smtClean="0"/>
              <a:t>industries using </a:t>
            </a:r>
            <a:r>
              <a:rPr lang="en-US" sz="1800" dirty="0"/>
              <a:t>semi-parametric propensity score matching (PSM) technique</a:t>
            </a:r>
            <a:r>
              <a:rPr lang="en-US" sz="1800" dirty="0" smtClean="0"/>
              <a:t>.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Propensity score matching technique (PSM) is used to find the causal effects in observational (non-randomized) studies</a:t>
            </a:r>
          </a:p>
          <a:p>
            <a:pPr algn="just"/>
            <a:endParaRPr lang="en-US" sz="1800" dirty="0" smtClean="0"/>
          </a:p>
          <a:p>
            <a:pPr algn="just"/>
            <a:endParaRPr lang="en-US" sz="1600" dirty="0" smtClean="0"/>
          </a:p>
          <a:p>
            <a:pPr algn="just">
              <a:buNone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3479</TotalTime>
  <Words>404</Words>
  <Application>Microsoft Office PowerPoint</Application>
  <PresentationFormat>On-screen Show (4:3)</PresentationFormat>
  <Paragraphs>65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International Competitiveness and Ex-ante Treatment Effects of CPEC on Household Welfare in Pakistan</vt:lpstr>
      <vt:lpstr>Agreements Boost Economic Activity</vt:lpstr>
      <vt:lpstr>    Introduction    </vt:lpstr>
      <vt:lpstr> Introduction</vt:lpstr>
      <vt:lpstr>Pak-China Bilateral Trade </vt:lpstr>
      <vt:lpstr>Figure: Pak-China Market Share</vt:lpstr>
      <vt:lpstr>Figure: Export to China as % of Pakistan’s Total Exports 2013</vt:lpstr>
      <vt:lpstr>Figure: Imports from China as % of Pakistan total Imports </vt:lpstr>
      <vt:lpstr> Objectives of the Study</vt:lpstr>
      <vt:lpstr> Data Sources</vt:lpstr>
      <vt:lpstr>Figure: RCA Agriculture Sector by Industry</vt:lpstr>
      <vt:lpstr>Figure: RCA Manufacturing Sector by Industry</vt:lpstr>
      <vt:lpstr>Results </vt:lpstr>
      <vt:lpstr>Slide 14</vt:lpstr>
    </vt:vector>
  </TitlesOfParts>
  <Company>AERC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by:</dc:title>
  <dc:creator>Lubna</dc:creator>
  <cp:lastModifiedBy>Lubna Naz</cp:lastModifiedBy>
  <cp:revision>91</cp:revision>
  <dcterms:created xsi:type="dcterms:W3CDTF">2017-01-23T10:42:35Z</dcterms:created>
  <dcterms:modified xsi:type="dcterms:W3CDTF">2017-06-14T04:34:20Z</dcterms:modified>
</cp:coreProperties>
</file>